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6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1BC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531B590A-9793-4B28-810B-AC3B0D1FBEF3}" type="datetimeFigureOut">
              <a:rPr lang="es-AR" smtClean="0"/>
              <a:t>16/11/2020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7F988C46-4E0C-48A3-BE9D-4D1DB3146E2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92382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B590A-9793-4B28-810B-AC3B0D1FBEF3}" type="datetimeFigureOut">
              <a:rPr lang="es-AR" smtClean="0"/>
              <a:t>16/11/2020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88C46-4E0C-48A3-BE9D-4D1DB3146E2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51927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531B590A-9793-4B28-810B-AC3B0D1FBEF3}" type="datetimeFigureOut">
              <a:rPr lang="es-AR" smtClean="0"/>
              <a:t>16/11/2020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7F988C46-4E0C-48A3-BE9D-4D1DB3146E2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2538351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531B590A-9793-4B28-810B-AC3B0D1FBEF3}" type="datetimeFigureOut">
              <a:rPr lang="es-AR" smtClean="0"/>
              <a:t>16/11/2020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7F988C46-4E0C-48A3-BE9D-4D1DB3146E2F}" type="slidenum">
              <a:rPr lang="es-AR" smtClean="0"/>
              <a:t>‹Nº›</a:t>
            </a:fld>
            <a:endParaRPr lang="es-AR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583420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531B590A-9793-4B28-810B-AC3B0D1FBEF3}" type="datetimeFigureOut">
              <a:rPr lang="es-AR" smtClean="0"/>
              <a:t>16/11/2020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7F988C46-4E0C-48A3-BE9D-4D1DB3146E2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7942228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B590A-9793-4B28-810B-AC3B0D1FBEF3}" type="datetimeFigureOut">
              <a:rPr lang="es-AR" smtClean="0"/>
              <a:t>16/11/2020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88C46-4E0C-48A3-BE9D-4D1DB3146E2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829355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B590A-9793-4B28-810B-AC3B0D1FBEF3}" type="datetimeFigureOut">
              <a:rPr lang="es-AR" smtClean="0"/>
              <a:t>16/11/2020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88C46-4E0C-48A3-BE9D-4D1DB3146E2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352049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B590A-9793-4B28-810B-AC3B0D1FBEF3}" type="datetimeFigureOut">
              <a:rPr lang="es-AR" smtClean="0"/>
              <a:t>16/11/2020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88C46-4E0C-48A3-BE9D-4D1DB3146E2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7350204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531B590A-9793-4B28-810B-AC3B0D1FBEF3}" type="datetimeFigureOut">
              <a:rPr lang="es-AR" smtClean="0"/>
              <a:t>16/11/2020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7F988C46-4E0C-48A3-BE9D-4D1DB3146E2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71992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B590A-9793-4B28-810B-AC3B0D1FBEF3}" type="datetimeFigureOut">
              <a:rPr lang="es-AR" smtClean="0"/>
              <a:t>16/11/2020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88C46-4E0C-48A3-BE9D-4D1DB3146E2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51538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531B590A-9793-4B28-810B-AC3B0D1FBEF3}" type="datetimeFigureOut">
              <a:rPr lang="es-AR" smtClean="0"/>
              <a:t>16/11/2020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7F988C46-4E0C-48A3-BE9D-4D1DB3146E2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25356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B590A-9793-4B28-810B-AC3B0D1FBEF3}" type="datetimeFigureOut">
              <a:rPr lang="es-AR" smtClean="0"/>
              <a:t>16/11/2020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88C46-4E0C-48A3-BE9D-4D1DB3146E2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694585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B590A-9793-4B28-810B-AC3B0D1FBEF3}" type="datetimeFigureOut">
              <a:rPr lang="es-AR" smtClean="0"/>
              <a:t>16/11/2020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88C46-4E0C-48A3-BE9D-4D1DB3146E2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78271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B590A-9793-4B28-810B-AC3B0D1FBEF3}" type="datetimeFigureOut">
              <a:rPr lang="es-AR" smtClean="0"/>
              <a:t>16/11/2020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88C46-4E0C-48A3-BE9D-4D1DB3146E2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794924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B590A-9793-4B28-810B-AC3B0D1FBEF3}" type="datetimeFigureOut">
              <a:rPr lang="es-AR" smtClean="0"/>
              <a:t>16/11/2020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88C46-4E0C-48A3-BE9D-4D1DB3146E2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90142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B590A-9793-4B28-810B-AC3B0D1FBEF3}" type="datetimeFigureOut">
              <a:rPr lang="es-AR" smtClean="0"/>
              <a:t>16/11/2020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88C46-4E0C-48A3-BE9D-4D1DB3146E2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882400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B590A-9793-4B28-810B-AC3B0D1FBEF3}" type="datetimeFigureOut">
              <a:rPr lang="es-AR" smtClean="0"/>
              <a:t>16/11/2020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88C46-4E0C-48A3-BE9D-4D1DB3146E2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4874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1B590A-9793-4B28-810B-AC3B0D1FBEF3}" type="datetimeFigureOut">
              <a:rPr lang="es-AR" smtClean="0"/>
              <a:t>16/11/2020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988C46-4E0C-48A3-BE9D-4D1DB3146E2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0423719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  <p:sldLayoutId id="2147483798" r:id="rId12"/>
    <p:sldLayoutId id="2147483799" r:id="rId13"/>
    <p:sldLayoutId id="2147483800" r:id="rId14"/>
    <p:sldLayoutId id="2147483801" r:id="rId15"/>
    <p:sldLayoutId id="2147483802" r:id="rId16"/>
    <p:sldLayoutId id="2147483803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ies64-sfe.infd.edu.ar/sitio/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alumnado.ies64@gmail.com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alumnado.ies64@gmail.com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6B13A4-8655-4E1F-93DC-F3491AEAD5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05575" y="505067"/>
            <a:ext cx="9566031" cy="2028486"/>
          </a:xfr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s-MX" sz="3600" b="1" cap="none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Instituto Educación Superior Nº 64 </a:t>
            </a:r>
            <a:br>
              <a:rPr lang="es-MX" sz="3600" b="1" cap="none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MX" sz="3600" b="1" cap="none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“Ana María Fonseca”- Santo Tomé</a:t>
            </a:r>
            <a:r>
              <a:rPr lang="es-MX" sz="4000" b="1" cap="none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br>
              <a:rPr lang="es-MX" sz="4000" b="1" cap="none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MX" sz="5400" b="1" cap="none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INSCRIPCIONES A CARRERAS</a:t>
            </a:r>
            <a:endParaRPr lang="es-AR" sz="5400" b="1" cap="none" dirty="0">
              <a:ln w="9525">
                <a:solidFill>
                  <a:schemeClr val="bg1"/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C5E406D-3DFF-4EFD-9EF8-CA477B7E94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89427" y="2674416"/>
            <a:ext cx="10744475" cy="1136373"/>
          </a:xfrm>
        </p:spPr>
        <p:txBody>
          <a:bodyPr>
            <a:normAutofit/>
          </a:bodyPr>
          <a:lstStyle/>
          <a:p>
            <a:pPr algn="ctr"/>
            <a:r>
              <a:rPr lang="es-MX" sz="2800" b="1" spc="50" dirty="0">
                <a:ln w="0">
                  <a:solidFill>
                    <a:schemeClr val="bg1"/>
                  </a:solidFill>
                </a:ln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A PARTIR DEL 24 DE NOVIEMBRE HASTA EL 18 DE DICIEMBRE 2020</a:t>
            </a:r>
            <a:endParaRPr lang="es-AR" sz="2800" b="1" spc="50" dirty="0">
              <a:ln w="0">
                <a:solidFill>
                  <a:schemeClr val="bg1"/>
                </a:solidFill>
              </a:ln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A2C1F44B-4275-4EAC-AF0F-DF1FB39D59F7}"/>
              </a:ext>
            </a:extLst>
          </p:cNvPr>
          <p:cNvSpPr/>
          <p:nvPr/>
        </p:nvSpPr>
        <p:spPr>
          <a:xfrm>
            <a:off x="398807" y="3853050"/>
            <a:ext cx="10744475" cy="1255286"/>
          </a:xfrm>
          <a:prstGeom prst="roundRect">
            <a:avLst/>
          </a:prstGeom>
          <a:noFill/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dirty="0">
                <a:ln>
                  <a:solidFill>
                    <a:schemeClr val="bg1"/>
                  </a:solidFill>
                </a:ln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 INSCRIPCIONES SE REALIZARÁN A TRAVÉS DE FORMULARIO GOOGLE que se publicará en la página Institucional </a:t>
            </a:r>
            <a:r>
              <a:rPr lang="es-MX" sz="2400" dirty="0">
                <a:ln>
                  <a:solidFill>
                    <a:schemeClr val="bg1"/>
                  </a:solidFill>
                </a:ln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https://ies64-sfe.infd.edu.ar/sitio/</a:t>
            </a:r>
            <a:endParaRPr lang="es-MX" sz="2400" dirty="0">
              <a:ln>
                <a:solidFill>
                  <a:schemeClr val="bg1"/>
                </a:solidFill>
              </a:ln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s-MX" sz="2400" dirty="0">
                <a:ln>
                  <a:solidFill>
                    <a:schemeClr val="bg1"/>
                  </a:solidFill>
                </a:ln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Sección Novedades</a:t>
            </a:r>
          </a:p>
          <a:p>
            <a:pPr algn="ctr"/>
            <a:r>
              <a:rPr lang="es-MX" sz="2400" dirty="0">
                <a:ln>
                  <a:solidFill>
                    <a:schemeClr val="bg1"/>
                  </a:solidFill>
                </a:ln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Consultas al correo: </a:t>
            </a:r>
            <a:r>
              <a:rPr lang="es-MX" sz="2400" dirty="0">
                <a:ln>
                  <a:solidFill>
                    <a:schemeClr val="bg1"/>
                  </a:solidFill>
                </a:ln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4"/>
              </a:rPr>
              <a:t>alumnado.ies64@gmail.com</a:t>
            </a:r>
            <a:endParaRPr lang="es-MX" sz="2400" dirty="0">
              <a:ln>
                <a:solidFill>
                  <a:schemeClr val="bg1"/>
                </a:solidFill>
              </a:ln>
              <a:solidFill>
                <a:sysClr val="windowText" lastClr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AR" sz="2400" dirty="0">
              <a:ln>
                <a:solidFill>
                  <a:schemeClr val="bg1"/>
                </a:solidFill>
              </a:ln>
              <a:solidFill>
                <a:sysClr val="windowText" lastClr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9871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289ACA7B-4776-41FE-A510-2F9D8D1915E0}"/>
              </a:ext>
            </a:extLst>
          </p:cNvPr>
          <p:cNvSpPr txBox="1"/>
          <p:nvPr/>
        </p:nvSpPr>
        <p:spPr>
          <a:xfrm>
            <a:off x="379828" y="309489"/>
            <a:ext cx="11619914" cy="6511783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1125"/>
              </a:spcAft>
            </a:pPr>
            <a:r>
              <a:rPr lang="es-AR" sz="5400" b="1" kern="18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umanst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Inscripción a carreras </a:t>
            </a:r>
            <a:endParaRPr lang="es-AR" b="1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1500"/>
              </a:spcAft>
            </a:pPr>
            <a:r>
              <a:rPr lang="es-AR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Del </a:t>
            </a:r>
            <a:r>
              <a:rPr lang="es-AR" sz="2000" b="1" u="sng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24 de noviembre al 18 de diciembre </a:t>
            </a:r>
            <a:r>
              <a:rPr lang="es-AR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se desarrollará un nuevo período de </a:t>
            </a:r>
            <a:r>
              <a:rPr lang="es-AR" sz="2000" b="1" u="sng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inscripción a ingresantes</a:t>
            </a:r>
            <a:r>
              <a:rPr lang="es-AR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para quienes quieran iniciar sus estudios en el Instituto de Educación Superior Nº64 “Ana María Fonseca”, en 2021. </a:t>
            </a:r>
            <a:endParaRPr lang="es-A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1500"/>
              </a:spcAft>
            </a:pPr>
            <a:r>
              <a:rPr lang="es-AR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Frente al aislamiento social, preventivo y obligatorio determinado para limitar la propagación del covid-19, en esta oportunidad excepcional </a:t>
            </a:r>
            <a:r>
              <a:rPr lang="es-AR" sz="2000" b="1" u="sng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la inscripción se desarrollará de manera virtual</a:t>
            </a:r>
            <a:r>
              <a:rPr lang="es-AR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 Aclaración: En esta primera instancia no se entregará documentación, la fecha de entrega será comunicada en la página del Instituto y vía correo electrónico</a:t>
            </a:r>
            <a:r>
              <a:rPr lang="es-AR" sz="20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a ingresantes. </a:t>
            </a:r>
            <a:endParaRPr lang="es-A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1500"/>
              </a:spcAft>
            </a:pPr>
            <a:r>
              <a:rPr lang="es-AR" sz="2000" u="sng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En el </a:t>
            </a:r>
            <a:r>
              <a:rPr lang="es-AR" sz="2000" b="1" u="sng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Instituto se dictan las carreras</a:t>
            </a:r>
            <a:r>
              <a:rPr lang="es-AR" sz="20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 </a:t>
            </a:r>
            <a:r>
              <a:rPr lang="es-AR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Profesorado en Educación Primaria; Profesorado en Educación Inicial y Tecnicatura en Administración Pública. </a:t>
            </a:r>
            <a:endParaRPr lang="es-A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1500"/>
              </a:spcAft>
            </a:pPr>
            <a:r>
              <a:rPr lang="es-AR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La inscripción será a través de un formulario online por carrera que estará disponible el 24 de noviembre, fecha en que comienza el periodo de inscripción. </a:t>
            </a:r>
          </a:p>
          <a:p>
            <a:pPr algn="just">
              <a:lnSpc>
                <a:spcPct val="107000"/>
              </a:lnSpc>
              <a:spcAft>
                <a:spcPts val="1500"/>
              </a:spcAft>
            </a:pPr>
            <a:r>
              <a:rPr lang="es-AR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         Por </a:t>
            </a:r>
            <a:r>
              <a:rPr lang="es-AR" sz="2000" b="1" u="sng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consultas</a:t>
            </a:r>
            <a:r>
              <a:rPr lang="es-AR" sz="2000" b="1" u="sng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s-AR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correo </a:t>
            </a:r>
            <a:r>
              <a:rPr lang="es-AR" sz="2000" dirty="0">
                <a:highlight>
                  <a:srgbClr val="FFFF00"/>
                </a:highlight>
                <a:latin typeface="Arial Black" panose="020B0A040201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alumnado.ies64@gmail.com</a:t>
            </a:r>
            <a:r>
              <a:rPr lang="es-AR" sz="2000" dirty="0">
                <a:highlight>
                  <a:srgbClr val="FFFF00"/>
                </a:highlight>
                <a:latin typeface="Arial Black" panose="020B0A04020102020204" pitchFamily="34" charset="0"/>
              </a:rPr>
              <a:t> </a:t>
            </a:r>
          </a:p>
          <a:p>
            <a:pPr algn="just">
              <a:lnSpc>
                <a:spcPct val="107000"/>
              </a:lnSpc>
              <a:spcAft>
                <a:spcPts val="1500"/>
              </a:spcAft>
            </a:pPr>
            <a:r>
              <a:rPr lang="es-AR" sz="2000" dirty="0"/>
              <a:t>                    - </a:t>
            </a:r>
            <a:r>
              <a:rPr lang="es-AR" sz="2000" u="sng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Teléfono: </a:t>
            </a:r>
            <a:r>
              <a:rPr lang="es-AR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4830052 (martes a jueves de 8:30 a 12hs). </a:t>
            </a:r>
          </a:p>
          <a:p>
            <a:pPr algn="just">
              <a:lnSpc>
                <a:spcPct val="107000"/>
              </a:lnSpc>
              <a:spcAft>
                <a:spcPts val="1500"/>
              </a:spcAft>
            </a:pPr>
            <a:endParaRPr lang="es-AR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Gráfico 5" descr="Mano con dedo índice apuntando a la derecha">
            <a:extLst>
              <a:ext uri="{FF2B5EF4-FFF2-40B4-BE49-F238E27FC236}">
                <a16:creationId xmlns:a16="http://schemas.microsoft.com/office/drawing/2014/main" id="{74152DDF-4193-4F12-BCC2-5CD2F53A9206}"/>
              </a:ext>
            </a:extLst>
          </p:cNvPr>
          <p:cNvSpPr/>
          <p:nvPr/>
        </p:nvSpPr>
        <p:spPr>
          <a:xfrm>
            <a:off x="894485" y="5439643"/>
            <a:ext cx="800100" cy="533594"/>
          </a:xfrm>
          <a:custGeom>
            <a:avLst/>
            <a:gdLst>
              <a:gd name="connsiteX0" fmla="*/ 752475 w 800100"/>
              <a:gd name="connsiteY0" fmla="*/ 133545 h 533594"/>
              <a:gd name="connsiteX1" fmla="*/ 280988 w 800100"/>
              <a:gd name="connsiteY1" fmla="*/ 133545 h 533594"/>
              <a:gd name="connsiteX2" fmla="*/ 457200 w 800100"/>
              <a:gd name="connsiteY2" fmla="*/ 94492 h 533594"/>
              <a:gd name="connsiteX3" fmla="*/ 493395 w 800100"/>
              <a:gd name="connsiteY3" fmla="*/ 37342 h 533594"/>
              <a:gd name="connsiteX4" fmla="*/ 436245 w 800100"/>
              <a:gd name="connsiteY4" fmla="*/ 1147 h 533594"/>
              <a:gd name="connsiteX5" fmla="*/ 179070 w 800100"/>
              <a:gd name="connsiteY5" fmla="*/ 58297 h 533594"/>
              <a:gd name="connsiteX6" fmla="*/ 152400 w 800100"/>
              <a:gd name="connsiteY6" fmla="*/ 76395 h 533594"/>
              <a:gd name="connsiteX7" fmla="*/ 71438 w 800100"/>
              <a:gd name="connsiteY7" fmla="*/ 181170 h 533594"/>
              <a:gd name="connsiteX8" fmla="*/ 0 w 800100"/>
              <a:gd name="connsiteY8" fmla="*/ 181170 h 533594"/>
              <a:gd name="connsiteX9" fmla="*/ 0 w 800100"/>
              <a:gd name="connsiteY9" fmla="*/ 457395 h 533594"/>
              <a:gd name="connsiteX10" fmla="*/ 47625 w 800100"/>
              <a:gd name="connsiteY10" fmla="*/ 457395 h 533594"/>
              <a:gd name="connsiteX11" fmla="*/ 247650 w 800100"/>
              <a:gd name="connsiteY11" fmla="*/ 533595 h 533594"/>
              <a:gd name="connsiteX12" fmla="*/ 419100 w 800100"/>
              <a:gd name="connsiteY12" fmla="*/ 533595 h 533594"/>
              <a:gd name="connsiteX13" fmla="*/ 476250 w 800100"/>
              <a:gd name="connsiteY13" fmla="*/ 476445 h 533594"/>
              <a:gd name="connsiteX14" fmla="*/ 461010 w 800100"/>
              <a:gd name="connsiteY14" fmla="*/ 438345 h 533594"/>
              <a:gd name="connsiteX15" fmla="*/ 466725 w 800100"/>
              <a:gd name="connsiteY15" fmla="*/ 438345 h 533594"/>
              <a:gd name="connsiteX16" fmla="*/ 523875 w 800100"/>
              <a:gd name="connsiteY16" fmla="*/ 381195 h 533594"/>
              <a:gd name="connsiteX17" fmla="*/ 507683 w 800100"/>
              <a:gd name="connsiteY17" fmla="*/ 341190 h 533594"/>
              <a:gd name="connsiteX18" fmla="*/ 552450 w 800100"/>
              <a:gd name="connsiteY18" fmla="*/ 285945 h 533594"/>
              <a:gd name="connsiteX19" fmla="*/ 495300 w 800100"/>
              <a:gd name="connsiteY19" fmla="*/ 228795 h 533594"/>
              <a:gd name="connsiteX20" fmla="*/ 752475 w 800100"/>
              <a:gd name="connsiteY20" fmla="*/ 228795 h 533594"/>
              <a:gd name="connsiteX21" fmla="*/ 800100 w 800100"/>
              <a:gd name="connsiteY21" fmla="*/ 181170 h 533594"/>
              <a:gd name="connsiteX22" fmla="*/ 752475 w 800100"/>
              <a:gd name="connsiteY22" fmla="*/ 133545 h 5335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800100" h="533594">
                <a:moveTo>
                  <a:pt x="752475" y="133545"/>
                </a:moveTo>
                <a:lnTo>
                  <a:pt x="280988" y="133545"/>
                </a:lnTo>
                <a:lnTo>
                  <a:pt x="457200" y="94492"/>
                </a:lnTo>
                <a:cubicBezTo>
                  <a:pt x="482918" y="88777"/>
                  <a:pt x="499110" y="63060"/>
                  <a:pt x="493395" y="37342"/>
                </a:cubicBezTo>
                <a:cubicBezTo>
                  <a:pt x="487680" y="11625"/>
                  <a:pt x="461963" y="-4568"/>
                  <a:pt x="436245" y="1147"/>
                </a:cubicBezTo>
                <a:lnTo>
                  <a:pt x="179070" y="58297"/>
                </a:lnTo>
                <a:cubicBezTo>
                  <a:pt x="169545" y="61155"/>
                  <a:pt x="160020" y="66870"/>
                  <a:pt x="152400" y="76395"/>
                </a:cubicBezTo>
                <a:lnTo>
                  <a:pt x="71438" y="181170"/>
                </a:lnTo>
                <a:lnTo>
                  <a:pt x="0" y="181170"/>
                </a:lnTo>
                <a:lnTo>
                  <a:pt x="0" y="457395"/>
                </a:lnTo>
                <a:lnTo>
                  <a:pt x="47625" y="457395"/>
                </a:lnTo>
                <a:cubicBezTo>
                  <a:pt x="115253" y="457395"/>
                  <a:pt x="120015" y="533595"/>
                  <a:pt x="247650" y="533595"/>
                </a:cubicBezTo>
                <a:cubicBezTo>
                  <a:pt x="278130" y="533595"/>
                  <a:pt x="379095" y="533595"/>
                  <a:pt x="419100" y="533595"/>
                </a:cubicBezTo>
                <a:cubicBezTo>
                  <a:pt x="450533" y="533595"/>
                  <a:pt x="476250" y="507877"/>
                  <a:pt x="476250" y="476445"/>
                </a:cubicBezTo>
                <a:cubicBezTo>
                  <a:pt x="476250" y="461205"/>
                  <a:pt x="470535" y="447870"/>
                  <a:pt x="461010" y="438345"/>
                </a:cubicBezTo>
                <a:cubicBezTo>
                  <a:pt x="462915" y="438345"/>
                  <a:pt x="464820" y="438345"/>
                  <a:pt x="466725" y="438345"/>
                </a:cubicBezTo>
                <a:cubicBezTo>
                  <a:pt x="498158" y="438345"/>
                  <a:pt x="523875" y="412627"/>
                  <a:pt x="523875" y="381195"/>
                </a:cubicBezTo>
                <a:cubicBezTo>
                  <a:pt x="523875" y="365955"/>
                  <a:pt x="518160" y="351667"/>
                  <a:pt x="507683" y="341190"/>
                </a:cubicBezTo>
                <a:cubicBezTo>
                  <a:pt x="533400" y="335475"/>
                  <a:pt x="552450" y="312615"/>
                  <a:pt x="552450" y="285945"/>
                </a:cubicBezTo>
                <a:cubicBezTo>
                  <a:pt x="552450" y="254512"/>
                  <a:pt x="526733" y="228795"/>
                  <a:pt x="495300" y="228795"/>
                </a:cubicBezTo>
                <a:lnTo>
                  <a:pt x="752475" y="228795"/>
                </a:lnTo>
                <a:cubicBezTo>
                  <a:pt x="779145" y="228795"/>
                  <a:pt x="800100" y="207840"/>
                  <a:pt x="800100" y="181170"/>
                </a:cubicBezTo>
                <a:cubicBezTo>
                  <a:pt x="800100" y="154500"/>
                  <a:pt x="779145" y="133545"/>
                  <a:pt x="752475" y="133545"/>
                </a:cubicBezTo>
                <a:close/>
              </a:path>
            </a:pathLst>
          </a:custGeom>
          <a:solidFill>
            <a:srgbClr val="0070C0"/>
          </a:solidFill>
          <a:ln w="9525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52642884"/>
      </p:ext>
    </p:extLst>
  </p:cSld>
  <p:clrMapOvr>
    <a:masterClrMapping/>
  </p:clrMapOvr>
</p:sld>
</file>

<file path=ppt/theme/theme1.xml><?xml version="1.0" encoding="utf-8"?>
<a:theme xmlns:a="http://schemas.openxmlformats.org/drawingml/2006/main" name="Estela de condensación">
  <a:themeElements>
    <a:clrScheme name="Estela de condensación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Estela de condensación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tela de condensación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Estela de condensación</Template>
  <TotalTime>90</TotalTime>
  <Words>248</Words>
  <Application>Microsoft Office PowerPoint</Application>
  <PresentationFormat>Panorámica</PresentationFormat>
  <Paragraphs>12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8" baseType="lpstr">
      <vt:lpstr>Arial</vt:lpstr>
      <vt:lpstr>Arial Black</vt:lpstr>
      <vt:lpstr>Calibri</vt:lpstr>
      <vt:lpstr>Century Gothic</vt:lpstr>
      <vt:lpstr>humanst</vt:lpstr>
      <vt:lpstr>Estela de condensación</vt:lpstr>
      <vt:lpstr>Instituto Educación Superior Nº 64  “Ana María Fonseca”- Santo Tomé. INSCRIPCIONES A CARRERAS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INSCRIPCIONES A CARRERAS</dc:title>
  <dc:creator>Usuario</dc:creator>
  <cp:lastModifiedBy>Usuario</cp:lastModifiedBy>
  <cp:revision>9</cp:revision>
  <dcterms:created xsi:type="dcterms:W3CDTF">2020-11-15T09:41:58Z</dcterms:created>
  <dcterms:modified xsi:type="dcterms:W3CDTF">2020-11-16T09:50:32Z</dcterms:modified>
</cp:coreProperties>
</file>